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57" r:id="rId5"/>
    <p:sldId id="266" r:id="rId6"/>
    <p:sldId id="260" r:id="rId7"/>
    <p:sldId id="261" r:id="rId8"/>
    <p:sldId id="262" r:id="rId9"/>
    <p:sldId id="267" r:id="rId10"/>
    <p:sldId id="263" r:id="rId11"/>
    <p:sldId id="265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33F876-DD1D-3F8D-BE3B-31DE1B3C18F4}" name="Guest User" initials="GU" userId="S::urn:spo:anon#e25e073264d18bd067b9fde5a626046031fe32548d03ed485808efa8f27fdbe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5" autoAdjust="0"/>
    <p:restoredTop sz="77889"/>
  </p:normalViewPr>
  <p:slideViewPr>
    <p:cSldViewPr snapToGrid="0">
      <p:cViewPr varScale="1">
        <p:scale>
          <a:sx n="89" d="100"/>
          <a:sy n="89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CDC53-1686-49E2-8132-F63DC959A44F}" type="datetimeFigureOut"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AFE60-3C7C-43FD-8B29-F5EDAB2C99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0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4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5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5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3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0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07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55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AFE60-3C7C-43FD-8B29-F5EDAB2C9927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Does it contain wheat?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31169"/>
            <a:ext cx="9144000" cy="62059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latin typeface="Arial Nova Cond" panose="020B0506020202020204" pitchFamily="34" charset="0"/>
                <a:cs typeface="Calibri"/>
              </a:rPr>
              <a:t>Hold a "thumbs up" if you think it does and a "thumbs down" if you think It doesn't</a:t>
            </a:r>
            <a:endParaRPr lang="en-US" dirty="0">
              <a:latin typeface="Arial Nova Cond" panose="020B0506020202020204" pitchFamily="34" charset="0"/>
            </a:endParaRPr>
          </a:p>
        </p:txBody>
      </p:sp>
      <p:pic>
        <p:nvPicPr>
          <p:cNvPr id="5" name="Graphic 5" descr="Thumbs up sign with solid fill">
            <a:extLst>
              <a:ext uri="{FF2B5EF4-FFF2-40B4-BE49-F238E27FC236}">
                <a16:creationId xmlns:a16="http://schemas.microsoft.com/office/drawing/2014/main" id="{812B3C8D-FC8B-3252-BDE4-AD2575818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2763" y="3604404"/>
            <a:ext cx="1863305" cy="1848928"/>
          </a:xfrm>
          <a:prstGeom prst="rect">
            <a:avLst/>
          </a:prstGeom>
        </p:spPr>
      </p:pic>
      <p:pic>
        <p:nvPicPr>
          <p:cNvPr id="6" name="Graphic 6" descr="Thumbs Down with solid fill">
            <a:extLst>
              <a:ext uri="{FF2B5EF4-FFF2-40B4-BE49-F238E27FC236}">
                <a16:creationId xmlns:a16="http://schemas.microsoft.com/office/drawing/2014/main" id="{3D4FF713-D1AF-C4A9-3520-FB96914A8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5034" y="3862297"/>
            <a:ext cx="1863305" cy="17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0D2AF32-3739-ADD2-D8D9-0927B19A5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6E67D6-170B-55EB-6FC5-696C3E3A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3479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18DD8AB-0B25-064F-5F66-9847A9920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8805" y="1825625"/>
            <a:ext cx="3354389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BBEF60-47AD-16CF-6F31-85D3F9E2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62498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D9F80F3A-5786-413C-244C-F1A7A0D42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01DDE5-0847-0DD6-063D-DC45ADA8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9255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7D02F4C-A0F9-25C8-99D0-4A222597D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4599" y="1825625"/>
            <a:ext cx="4802801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EDE7CA-6408-84C8-DC26-E26E7259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7489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71390-555F-0F8C-2D6F-39CF058A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E94C5D-558B-0121-2972-EFA3D6A5F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58652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9CF7FFAC-3B90-0FC8-976F-4D07F2405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9048" y="1408682"/>
            <a:ext cx="4768281" cy="4768281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793BB1-504C-09E7-4465-814BBF45642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Yes!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1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00381E9-BCD0-59CD-179C-F454E10D3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27433E-BE13-D9A3-9E22-394C3C1C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768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FDB5181-D434-836C-9F5E-03CE91D3D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4623" y="1305540"/>
            <a:ext cx="5377131" cy="531962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5C6EE2-1F26-4AF2-920F-7EA84F69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3273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0AF2A70-29FE-ABA7-9646-7D4712C2E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0256" y="1034871"/>
            <a:ext cx="5285866" cy="530024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7DD57A-28B6-9EEB-6C31-A1FE880A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8173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6688C39-C8A9-6DE4-37B5-C50B07A4B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0AEE38-C05D-E247-6162-CE157B2E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620D341-7BCD-890E-3447-58428AA3D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EC5B1DD-D66E-12E4-A429-EA117CD1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619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373AFA2-8B16-B31B-900B-0ABCD4A1F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0335" y="2432957"/>
            <a:ext cx="3851329" cy="386046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77D10B-CC0B-EE63-6B61-E6B40EF5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495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70</Words>
  <Application>Microsoft Office PowerPoint</Application>
  <PresentationFormat>Widescreen</PresentationFormat>
  <Paragraphs>36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Does it contain wheat? </vt:lpstr>
      <vt:lpstr>Yes!</vt:lpstr>
      <vt:lpstr>PowerPoint Presentation</vt:lpstr>
      <vt:lpstr>Yes!</vt:lpstr>
      <vt:lpstr>Yes!</vt:lpstr>
      <vt:lpstr>Yes!</vt:lpstr>
      <vt:lpstr>No</vt:lpstr>
      <vt:lpstr>No</vt:lpstr>
      <vt:lpstr>Yes!</vt:lpstr>
      <vt:lpstr>Yes!</vt:lpstr>
      <vt:lpstr>No</vt:lpstr>
      <vt:lpstr>Yes!</vt:lpstr>
      <vt:lpstr>Yes!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KaCee James</dc:creator>
  <cp:lastModifiedBy>KaCee James</cp:lastModifiedBy>
  <cp:revision>60</cp:revision>
  <dcterms:created xsi:type="dcterms:W3CDTF">2022-12-29T20:56:50Z</dcterms:created>
  <dcterms:modified xsi:type="dcterms:W3CDTF">2024-11-08T16:50:36Z</dcterms:modified>
</cp:coreProperties>
</file>